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8/11/2022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1804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Pedido de casco: </a:t>
            </a:r>
            <a:endParaRPr lang="es-CO" dirty="0" smtClean="0"/>
          </a:p>
          <a:p>
            <a:r>
              <a:rPr lang="es-CO" dirty="0" smtClean="0"/>
              <a:t>M</a:t>
            </a:r>
            <a:r>
              <a:rPr lang="es-CO" dirty="0" smtClean="0"/>
              <a:t>arca: MSA</a:t>
            </a:r>
          </a:p>
          <a:p>
            <a:r>
              <a:rPr lang="es-CO" dirty="0" smtClean="0"/>
              <a:t>Ref. V-Gard</a:t>
            </a:r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61" y="413566"/>
            <a:ext cx="2830547" cy="25782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979" y="516824"/>
            <a:ext cx="3352800" cy="23717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090" y="145348"/>
            <a:ext cx="3390900" cy="311467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7090" y="3882596"/>
            <a:ext cx="3352800" cy="25527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9011" y="3260023"/>
            <a:ext cx="2811034" cy="334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</cp:lastModifiedBy>
  <cp:revision>13</cp:revision>
  <dcterms:created xsi:type="dcterms:W3CDTF">2022-03-17T20:11:24Z</dcterms:created>
  <dcterms:modified xsi:type="dcterms:W3CDTF">2022-11-09T00:58:54Z</dcterms:modified>
</cp:coreProperties>
</file>